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1" r:id="rId7"/>
    <p:sldId id="261" r:id="rId8"/>
    <p:sldId id="270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5" r:id="rId18"/>
    <p:sldId id="272" r:id="rId19"/>
    <p:sldId id="273" r:id="rId20"/>
    <p:sldId id="274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9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71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961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991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54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136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17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6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161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83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43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2C9253-F9BF-48DA-ACC2-B4C4956E4328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26D43-E124-4411-9F31-86E0EEFD0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611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 smtClean="0">
                <a:latin typeface="Algerian" panose="04020705040A02060702" pitchFamily="82" charset="0"/>
              </a:rPr>
              <a:t>SEMESTER PROJECT</a:t>
            </a:r>
            <a:endParaRPr lang="en-US" b="1" i="1" dirty="0">
              <a:latin typeface="Algerian" panose="04020705040A0206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Name: RAFIA and FATIMA ZAHRA.</a:t>
            </a:r>
          </a:p>
          <a:p>
            <a:r>
              <a:rPr lang="en-US" dirty="0" smtClean="0"/>
              <a:t>Roll NO: 110804 &amp; 110803.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966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62" y="1825624"/>
            <a:ext cx="11133056" cy="4952247"/>
          </a:xfrm>
        </p:spPr>
      </p:pic>
    </p:spTree>
    <p:extLst>
      <p:ext uri="{BB962C8B-B14F-4D97-AF65-F5344CB8AC3E}">
        <p14:creationId xmlns:p14="http://schemas.microsoft.com/office/powerpoint/2010/main" val="2473176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89" y="1825625"/>
            <a:ext cx="10935092" cy="4961674"/>
          </a:xfrm>
        </p:spPr>
      </p:pic>
    </p:spTree>
    <p:extLst>
      <p:ext uri="{BB962C8B-B14F-4D97-AF65-F5344CB8AC3E}">
        <p14:creationId xmlns:p14="http://schemas.microsoft.com/office/powerpoint/2010/main" val="3374430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01" y="1825624"/>
            <a:ext cx="11067068" cy="4905113"/>
          </a:xfrm>
        </p:spPr>
      </p:pic>
    </p:spTree>
    <p:extLst>
      <p:ext uri="{BB962C8B-B14F-4D97-AF65-F5344CB8AC3E}">
        <p14:creationId xmlns:p14="http://schemas.microsoft.com/office/powerpoint/2010/main" val="412842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37" y="1825624"/>
            <a:ext cx="10649119" cy="4971685"/>
          </a:xfrm>
        </p:spPr>
      </p:pic>
    </p:spTree>
    <p:extLst>
      <p:ext uri="{BB962C8B-B14F-4D97-AF65-F5344CB8AC3E}">
        <p14:creationId xmlns:p14="http://schemas.microsoft.com/office/powerpoint/2010/main" val="3920124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55" y="1825625"/>
            <a:ext cx="10908064" cy="4898856"/>
          </a:xfrm>
        </p:spPr>
      </p:pic>
    </p:spTree>
    <p:extLst>
      <p:ext uri="{BB962C8B-B14F-4D97-AF65-F5344CB8AC3E}">
        <p14:creationId xmlns:p14="http://schemas.microsoft.com/office/powerpoint/2010/main" val="824945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27" y="1825624"/>
            <a:ext cx="10843327" cy="4939317"/>
          </a:xfrm>
        </p:spPr>
      </p:pic>
    </p:spTree>
    <p:extLst>
      <p:ext uri="{BB962C8B-B14F-4D97-AF65-F5344CB8AC3E}">
        <p14:creationId xmlns:p14="http://schemas.microsoft.com/office/powerpoint/2010/main" val="2085651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636306" cy="4866488"/>
          </a:xfrm>
        </p:spPr>
      </p:pic>
    </p:spTree>
    <p:extLst>
      <p:ext uri="{BB962C8B-B14F-4D97-AF65-F5344CB8AC3E}">
        <p14:creationId xmlns:p14="http://schemas.microsoft.com/office/powerpoint/2010/main" val="267538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825624"/>
            <a:ext cx="10255981" cy="4664187"/>
          </a:xfrm>
        </p:spPr>
      </p:pic>
    </p:spTree>
    <p:extLst>
      <p:ext uri="{BB962C8B-B14F-4D97-AF65-F5344CB8AC3E}">
        <p14:creationId xmlns:p14="http://schemas.microsoft.com/office/powerpoint/2010/main" val="2343815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43" y="1825624"/>
            <a:ext cx="10106953" cy="4923133"/>
          </a:xfrm>
        </p:spPr>
      </p:pic>
    </p:spTree>
    <p:extLst>
      <p:ext uri="{BB962C8B-B14F-4D97-AF65-F5344CB8AC3E}">
        <p14:creationId xmlns:p14="http://schemas.microsoft.com/office/powerpoint/2010/main" val="6388129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89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2139885"/>
            <a:ext cx="10515600" cy="2658359"/>
          </a:xfrm>
        </p:spPr>
        <p:txBody>
          <a:bodyPr>
            <a:normAutofit/>
          </a:bodyPr>
          <a:lstStyle/>
          <a:p>
            <a:r>
              <a:rPr lang="en-US" sz="3200" b="1" i="1" dirty="0" smtClean="0">
                <a:latin typeface="Agency FB" panose="020B0503020202020204" pitchFamily="34" charset="0"/>
              </a:rPr>
              <a:t>Restaurant POS with kitchen queue and ingredients usage</a:t>
            </a:r>
            <a:endParaRPr lang="en-US" sz="3200" b="1" i="1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193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4"/>
            <a:ext cx="10587754" cy="4639911"/>
          </a:xfrm>
        </p:spPr>
      </p:pic>
    </p:spTree>
    <p:extLst>
      <p:ext uri="{BB962C8B-B14F-4D97-AF65-F5344CB8AC3E}">
        <p14:creationId xmlns:p14="http://schemas.microsoft.com/office/powerpoint/2010/main" val="387350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4"/>
            <a:ext cx="10515600" cy="4939317"/>
          </a:xfrm>
        </p:spPr>
      </p:pic>
    </p:spTree>
    <p:extLst>
      <p:ext uri="{BB962C8B-B14F-4D97-AF65-F5344CB8AC3E}">
        <p14:creationId xmlns:p14="http://schemas.microsoft.com/office/powerpoint/2010/main" val="986685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4"/>
            <a:ext cx="10515600" cy="5032375"/>
          </a:xfrm>
        </p:spPr>
      </p:pic>
    </p:spTree>
    <p:extLst>
      <p:ext uri="{BB962C8B-B14F-4D97-AF65-F5344CB8AC3E}">
        <p14:creationId xmlns:p14="http://schemas.microsoft.com/office/powerpoint/2010/main" val="29122794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4"/>
            <a:ext cx="10515600" cy="4971685"/>
          </a:xfrm>
        </p:spPr>
      </p:pic>
    </p:spTree>
    <p:extLst>
      <p:ext uri="{BB962C8B-B14F-4D97-AF65-F5344CB8AC3E}">
        <p14:creationId xmlns:p14="http://schemas.microsoft.com/office/powerpoint/2010/main" val="1970245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809844"/>
          </a:xfrm>
        </p:spPr>
      </p:pic>
    </p:spTree>
    <p:extLst>
      <p:ext uri="{BB962C8B-B14F-4D97-AF65-F5344CB8AC3E}">
        <p14:creationId xmlns:p14="http://schemas.microsoft.com/office/powerpoint/2010/main" val="3029690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825624"/>
            <a:ext cx="10587755" cy="4947409"/>
          </a:xfrm>
        </p:spPr>
      </p:pic>
    </p:spTree>
    <p:extLst>
      <p:ext uri="{BB962C8B-B14F-4D97-AF65-F5344CB8AC3E}">
        <p14:creationId xmlns:p14="http://schemas.microsoft.com/office/powerpoint/2010/main" val="41988761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915040"/>
          </a:xfrm>
        </p:spPr>
      </p:pic>
    </p:spTree>
    <p:extLst>
      <p:ext uri="{BB962C8B-B14F-4D97-AF65-F5344CB8AC3E}">
        <p14:creationId xmlns:p14="http://schemas.microsoft.com/office/powerpoint/2010/main" val="4121069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43" y="1825624"/>
            <a:ext cx="10585057" cy="4947409"/>
          </a:xfrm>
        </p:spPr>
      </p:pic>
    </p:spTree>
    <p:extLst>
      <p:ext uri="{BB962C8B-B14F-4D97-AF65-F5344CB8AC3E}">
        <p14:creationId xmlns:p14="http://schemas.microsoft.com/office/powerpoint/2010/main" val="20173677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87754" cy="4834120"/>
          </a:xfrm>
        </p:spPr>
      </p:pic>
    </p:spTree>
    <p:extLst>
      <p:ext uri="{BB962C8B-B14F-4D97-AF65-F5344CB8AC3E}">
        <p14:creationId xmlns:p14="http://schemas.microsoft.com/office/powerpoint/2010/main" val="3559830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620122" cy="4753200"/>
          </a:xfrm>
        </p:spPr>
      </p:pic>
    </p:spTree>
    <p:extLst>
      <p:ext uri="{BB962C8B-B14F-4D97-AF65-F5344CB8AC3E}">
        <p14:creationId xmlns:p14="http://schemas.microsoft.com/office/powerpoint/2010/main" val="2249845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Customer</a:t>
            </a:r>
          </a:p>
          <a:p>
            <a:r>
              <a:rPr lang="en-US" sz="2000" dirty="0" smtClean="0"/>
              <a:t>Order</a:t>
            </a:r>
          </a:p>
          <a:p>
            <a:r>
              <a:rPr lang="en-US" sz="2000" dirty="0" smtClean="0"/>
              <a:t>Waiter</a:t>
            </a:r>
          </a:p>
          <a:p>
            <a:r>
              <a:rPr lang="en-US" sz="2000" dirty="0" smtClean="0"/>
              <a:t>Kitchen queue</a:t>
            </a:r>
          </a:p>
          <a:p>
            <a:r>
              <a:rPr lang="en-US" sz="2000" dirty="0" smtClean="0"/>
              <a:t>Menu items</a:t>
            </a:r>
          </a:p>
          <a:p>
            <a:r>
              <a:rPr lang="en-US" sz="2000" dirty="0" smtClean="0"/>
              <a:t>Recipe</a:t>
            </a:r>
          </a:p>
          <a:p>
            <a:r>
              <a:rPr lang="en-US" sz="2000" dirty="0" smtClean="0"/>
              <a:t>Ingredients</a:t>
            </a:r>
          </a:p>
          <a:p>
            <a:r>
              <a:rPr lang="en-US" sz="2000" dirty="0" smtClean="0"/>
              <a:t>stock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228470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858396"/>
          </a:xfrm>
        </p:spPr>
      </p:pic>
    </p:spTree>
    <p:extLst>
      <p:ext uri="{BB962C8B-B14F-4D97-AF65-F5344CB8AC3E}">
        <p14:creationId xmlns:p14="http://schemas.microsoft.com/office/powerpoint/2010/main" val="23205902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4"/>
            <a:ext cx="10515600" cy="4939317"/>
          </a:xfrm>
        </p:spPr>
      </p:pic>
    </p:spTree>
    <p:extLst>
      <p:ext uri="{BB962C8B-B14F-4D97-AF65-F5344CB8AC3E}">
        <p14:creationId xmlns:p14="http://schemas.microsoft.com/office/powerpoint/2010/main" val="2952695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60018"/>
            <a:ext cx="10341621" cy="5097982"/>
          </a:xfrm>
        </p:spPr>
      </p:pic>
    </p:spTree>
    <p:extLst>
      <p:ext uri="{BB962C8B-B14F-4D97-AF65-F5344CB8AC3E}">
        <p14:creationId xmlns:p14="http://schemas.microsoft.com/office/powerpoint/2010/main" val="37455831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882672"/>
          </a:xfrm>
        </p:spPr>
      </p:pic>
    </p:spTree>
    <p:extLst>
      <p:ext uri="{BB962C8B-B14F-4D97-AF65-F5344CB8AC3E}">
        <p14:creationId xmlns:p14="http://schemas.microsoft.com/office/powerpoint/2010/main" val="2514632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583" y="1796432"/>
            <a:ext cx="10341621" cy="4814761"/>
          </a:xfrm>
        </p:spPr>
      </p:pic>
    </p:spTree>
    <p:extLst>
      <p:ext uri="{BB962C8B-B14F-4D97-AF65-F5344CB8AC3E}">
        <p14:creationId xmlns:p14="http://schemas.microsoft.com/office/powerpoint/2010/main" val="2811358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Attribute: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Order</a:t>
            </a:r>
            <a:r>
              <a:rPr lang="en-US" dirty="0" smtClean="0"/>
              <a:t>: </a:t>
            </a:r>
            <a:r>
              <a:rPr lang="en-US" sz="2000" dirty="0" err="1" smtClean="0"/>
              <a:t>order_Id</a:t>
            </a:r>
            <a:r>
              <a:rPr lang="en-US" sz="2000" dirty="0" smtClean="0"/>
              <a:t>, </a:t>
            </a:r>
            <a:r>
              <a:rPr lang="en-US" sz="2000" dirty="0" err="1" smtClean="0"/>
              <a:t>waiter_id</a:t>
            </a:r>
            <a:r>
              <a:rPr lang="en-US" sz="2000" dirty="0" smtClean="0"/>
              <a:t>, order time, status, total amount</a:t>
            </a:r>
            <a:r>
              <a:rPr lang="en-US" dirty="0" smtClean="0"/>
              <a:t>.</a:t>
            </a:r>
          </a:p>
          <a:p>
            <a:r>
              <a:rPr lang="en-US" b="1" dirty="0" smtClean="0"/>
              <a:t>Menu item</a:t>
            </a:r>
            <a:r>
              <a:rPr lang="en-US" dirty="0" smtClean="0"/>
              <a:t>: </a:t>
            </a:r>
            <a:r>
              <a:rPr lang="en-US" sz="2000" dirty="0" err="1" smtClean="0"/>
              <a:t>item_id</a:t>
            </a:r>
            <a:r>
              <a:rPr lang="en-US" sz="2000" dirty="0" smtClean="0"/>
              <a:t>, name, price.</a:t>
            </a:r>
          </a:p>
          <a:p>
            <a:r>
              <a:rPr lang="en-US" b="1" dirty="0" smtClean="0"/>
              <a:t>Ingredients</a:t>
            </a:r>
            <a:r>
              <a:rPr lang="en-US" dirty="0" smtClean="0"/>
              <a:t>: </a:t>
            </a:r>
            <a:r>
              <a:rPr lang="en-US" sz="2000" dirty="0" err="1" smtClean="0"/>
              <a:t>ingredients_id</a:t>
            </a:r>
            <a:r>
              <a:rPr lang="en-US" sz="2000" dirty="0" smtClean="0"/>
              <a:t>, name, unit.</a:t>
            </a:r>
          </a:p>
          <a:p>
            <a:r>
              <a:rPr lang="en-US" b="1" dirty="0" smtClean="0"/>
              <a:t>Stock: </a:t>
            </a:r>
            <a:r>
              <a:rPr lang="en-US" sz="2000" dirty="0" err="1" smtClean="0"/>
              <a:t>stock_id</a:t>
            </a:r>
            <a:r>
              <a:rPr lang="en-US" sz="2000" dirty="0" smtClean="0"/>
              <a:t>, </a:t>
            </a:r>
            <a:r>
              <a:rPr lang="en-US" sz="2000" dirty="0" err="1" smtClean="0"/>
              <a:t>ingredient_id,quantity</a:t>
            </a:r>
            <a:r>
              <a:rPr lang="en-US" sz="2000" dirty="0" smtClean="0"/>
              <a:t>.</a:t>
            </a:r>
          </a:p>
          <a:p>
            <a:r>
              <a:rPr lang="en-US" b="1" dirty="0" smtClean="0"/>
              <a:t>Waiter</a:t>
            </a:r>
            <a:r>
              <a:rPr lang="en-US" sz="2000" dirty="0" smtClean="0"/>
              <a:t>:</a:t>
            </a:r>
            <a:r>
              <a:rPr lang="en-US" sz="2000" dirty="0"/>
              <a:t> </a:t>
            </a:r>
            <a:r>
              <a:rPr lang="en-US" sz="2000" dirty="0" err="1" smtClean="0"/>
              <a:t>waiter_id</a:t>
            </a:r>
            <a:r>
              <a:rPr lang="en-US" sz="2000" dirty="0" smtClean="0"/>
              <a:t>, name.</a:t>
            </a:r>
          </a:p>
          <a:p>
            <a:r>
              <a:rPr lang="en-US" b="1" dirty="0" smtClean="0"/>
              <a:t>Customer: </a:t>
            </a:r>
            <a:r>
              <a:rPr lang="en-US" sz="2000" dirty="0" err="1" smtClean="0"/>
              <a:t>customer_id</a:t>
            </a:r>
            <a:r>
              <a:rPr lang="en-US" sz="2000" dirty="0" smtClean="0"/>
              <a:t>, name, </a:t>
            </a:r>
            <a:r>
              <a:rPr lang="en-US" sz="2000" dirty="0" err="1" smtClean="0"/>
              <a:t>ph_no</a:t>
            </a:r>
            <a:r>
              <a:rPr lang="en-US" dirty="0" smtClean="0"/>
              <a:t>.</a:t>
            </a:r>
          </a:p>
          <a:p>
            <a:r>
              <a:rPr lang="en-US" b="1" dirty="0" smtClean="0"/>
              <a:t>Recipe</a:t>
            </a:r>
            <a:r>
              <a:rPr lang="en-US" dirty="0" smtClean="0"/>
              <a:t>: </a:t>
            </a:r>
            <a:r>
              <a:rPr lang="en-US" sz="2000" dirty="0" err="1" smtClean="0"/>
              <a:t>recipe_id</a:t>
            </a:r>
            <a:r>
              <a:rPr lang="en-US" sz="2000" dirty="0" smtClean="0"/>
              <a:t>, </a:t>
            </a:r>
            <a:r>
              <a:rPr lang="en-US" sz="2000" dirty="0" err="1" smtClean="0"/>
              <a:t>item_id</a:t>
            </a:r>
            <a:r>
              <a:rPr lang="en-US" sz="2000" dirty="0" smtClean="0"/>
              <a:t>, name.</a:t>
            </a:r>
          </a:p>
          <a:p>
            <a:r>
              <a:rPr lang="en-US" b="1" dirty="0" smtClean="0"/>
              <a:t>Kitchen queue</a:t>
            </a:r>
            <a:r>
              <a:rPr lang="en-US" sz="2000" dirty="0" smtClean="0"/>
              <a:t>: </a:t>
            </a:r>
            <a:r>
              <a:rPr lang="en-US" sz="2000" dirty="0" err="1" smtClean="0"/>
              <a:t>KQ_id</a:t>
            </a:r>
            <a:r>
              <a:rPr lang="en-US" sz="2000" dirty="0" smtClean="0"/>
              <a:t>, </a:t>
            </a:r>
            <a:r>
              <a:rPr lang="en-US" sz="2000" dirty="0" err="1" smtClean="0"/>
              <a:t>order_id</a:t>
            </a:r>
            <a:r>
              <a:rPr lang="en-US" sz="2000" dirty="0" smtClean="0"/>
              <a:t>, preparation priority, </a:t>
            </a:r>
            <a:r>
              <a:rPr lang="en-US" sz="2000" dirty="0" err="1" smtClean="0"/>
              <a:t>staus</a:t>
            </a:r>
            <a:r>
              <a:rPr lang="en-US" dirty="0" smtClean="0"/>
              <a:t>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9826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Tables: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 smtClean="0"/>
              <a:t>Customer </a:t>
            </a:r>
            <a:r>
              <a:rPr lang="en-US" dirty="0" smtClean="0"/>
              <a:t>(</a:t>
            </a:r>
            <a:r>
              <a:rPr lang="en-US" sz="2000" dirty="0" err="1" smtClean="0"/>
              <a:t>Customer_ID</a:t>
            </a:r>
            <a:r>
              <a:rPr lang="en-US" sz="2000" dirty="0" smtClean="0"/>
              <a:t> [PK], customer_ Name, Phone).</a:t>
            </a:r>
          </a:p>
          <a:p>
            <a:r>
              <a:rPr lang="en-US" sz="2000" b="1" dirty="0" smtClean="0"/>
              <a:t>Order</a:t>
            </a:r>
            <a:r>
              <a:rPr lang="en-US" sz="2000" dirty="0" smtClean="0"/>
              <a:t> (</a:t>
            </a:r>
            <a:r>
              <a:rPr lang="en-US" sz="2000" dirty="0" err="1" smtClean="0"/>
              <a:t>Order_ID</a:t>
            </a:r>
            <a:r>
              <a:rPr lang="en-US" sz="2000" dirty="0" smtClean="0"/>
              <a:t> [PK], Date, Time, </a:t>
            </a:r>
            <a:r>
              <a:rPr lang="en-US" sz="2000" dirty="0" err="1" smtClean="0"/>
              <a:t>Customer_ID</a:t>
            </a:r>
            <a:r>
              <a:rPr lang="en-US" sz="2000" dirty="0" smtClean="0"/>
              <a:t> [FK]).</a:t>
            </a:r>
          </a:p>
          <a:p>
            <a:r>
              <a:rPr lang="en-US" sz="2000" b="1" dirty="0" smtClean="0"/>
              <a:t>Waiter</a:t>
            </a:r>
            <a:r>
              <a:rPr lang="en-US" sz="2000" dirty="0" smtClean="0"/>
              <a:t> (</a:t>
            </a:r>
            <a:r>
              <a:rPr lang="en-US" sz="2000" dirty="0" err="1" smtClean="0"/>
              <a:t>Waiter_ID</a:t>
            </a:r>
            <a:r>
              <a:rPr lang="en-US" sz="2000" dirty="0" smtClean="0"/>
              <a:t> [PK],waiter_ Name, </a:t>
            </a:r>
            <a:r>
              <a:rPr lang="en-US" sz="2000" dirty="0" err="1" smtClean="0"/>
              <a:t>Order_ID</a:t>
            </a:r>
            <a:r>
              <a:rPr lang="en-US" sz="2000" dirty="0" smtClean="0"/>
              <a:t>[PK], Phone).</a:t>
            </a:r>
          </a:p>
          <a:p>
            <a:r>
              <a:rPr lang="en-US" sz="2000" b="1" dirty="0" smtClean="0"/>
              <a:t>Kitchen Queue </a:t>
            </a:r>
            <a:r>
              <a:rPr lang="en-US" sz="2000" dirty="0" smtClean="0"/>
              <a:t>(</a:t>
            </a:r>
            <a:r>
              <a:rPr lang="en-US" sz="2000" dirty="0" err="1" smtClean="0"/>
              <a:t>Queue_ID</a:t>
            </a:r>
            <a:r>
              <a:rPr lang="en-US" sz="2000" dirty="0" smtClean="0"/>
              <a:t> [PK], </a:t>
            </a:r>
            <a:r>
              <a:rPr lang="en-US" sz="2000" dirty="0" err="1" smtClean="0"/>
              <a:t>Order_ID</a:t>
            </a:r>
            <a:r>
              <a:rPr lang="en-US" sz="2000" dirty="0" smtClean="0"/>
              <a:t> [FK],preparation priority).</a:t>
            </a:r>
          </a:p>
          <a:p>
            <a:r>
              <a:rPr lang="en-US" sz="2000" b="1" dirty="0" err="1"/>
              <a:t>M</a:t>
            </a:r>
            <a:r>
              <a:rPr lang="en-US" sz="2000" b="1" dirty="0" err="1" smtClean="0"/>
              <a:t>enu_Items</a:t>
            </a:r>
            <a:r>
              <a:rPr lang="en-US" sz="2000" dirty="0" smtClean="0"/>
              <a:t> (</a:t>
            </a:r>
            <a:r>
              <a:rPr lang="en-US" sz="2000" dirty="0" err="1" smtClean="0"/>
              <a:t>Item_ID</a:t>
            </a:r>
            <a:r>
              <a:rPr lang="en-US" sz="2000" dirty="0" smtClean="0"/>
              <a:t> [PK],</a:t>
            </a:r>
            <a:r>
              <a:rPr lang="en-US" sz="2000" dirty="0" err="1" smtClean="0"/>
              <a:t>item_Name</a:t>
            </a:r>
            <a:r>
              <a:rPr lang="en-US" sz="2000" dirty="0" smtClean="0"/>
              <a:t>, Price).</a:t>
            </a:r>
          </a:p>
          <a:p>
            <a:r>
              <a:rPr lang="en-US" sz="2000" b="1" dirty="0" smtClean="0"/>
              <a:t>Recipe </a:t>
            </a:r>
            <a:r>
              <a:rPr lang="en-US" sz="2000" dirty="0" smtClean="0"/>
              <a:t>(</a:t>
            </a:r>
            <a:r>
              <a:rPr lang="en-US" sz="2000" dirty="0" err="1" smtClean="0"/>
              <a:t>Recipe_ID</a:t>
            </a:r>
            <a:r>
              <a:rPr lang="en-US" sz="2000" dirty="0" smtClean="0"/>
              <a:t> [PK], Name, item-id[FK], Method).</a:t>
            </a:r>
          </a:p>
          <a:p>
            <a:r>
              <a:rPr lang="en-US" sz="2000" b="1" dirty="0" smtClean="0"/>
              <a:t>Ingredient</a:t>
            </a:r>
            <a:r>
              <a:rPr lang="en-US" sz="2000" dirty="0" smtClean="0"/>
              <a:t> (</a:t>
            </a:r>
            <a:r>
              <a:rPr lang="en-US" sz="2000" dirty="0" err="1" smtClean="0"/>
              <a:t>Ingredient_ID</a:t>
            </a:r>
            <a:r>
              <a:rPr lang="en-US" sz="2000" dirty="0" smtClean="0"/>
              <a:t> [PK],ingredient_ Name, </a:t>
            </a:r>
            <a:r>
              <a:rPr lang="en-US" sz="2000" dirty="0" err="1"/>
              <a:t>R</a:t>
            </a:r>
            <a:r>
              <a:rPr lang="en-US" sz="2000" dirty="0" err="1" smtClean="0"/>
              <a:t>ecipe_ID</a:t>
            </a:r>
            <a:r>
              <a:rPr lang="en-US" sz="2000" dirty="0" smtClean="0"/>
              <a:t> [</a:t>
            </a:r>
            <a:r>
              <a:rPr lang="en-US" sz="2000" dirty="0" err="1"/>
              <a:t>F</a:t>
            </a:r>
            <a:r>
              <a:rPr lang="en-US" sz="2000" dirty="0" err="1" smtClean="0"/>
              <a:t>k</a:t>
            </a:r>
            <a:r>
              <a:rPr lang="en-US" sz="2000" dirty="0" smtClean="0"/>
              <a:t>], Unit, </a:t>
            </a:r>
            <a:r>
              <a:rPr lang="en-US" sz="2000" dirty="0" err="1" smtClean="0"/>
              <a:t>ingredient_Cost</a:t>
            </a:r>
            <a:r>
              <a:rPr lang="en-US" sz="2000" dirty="0" smtClean="0"/>
              <a:t>).</a:t>
            </a:r>
          </a:p>
          <a:p>
            <a:r>
              <a:rPr lang="en-US" sz="2000" b="1" dirty="0" smtClean="0"/>
              <a:t>Stock</a:t>
            </a:r>
            <a:r>
              <a:rPr lang="en-US" sz="2000" dirty="0" smtClean="0"/>
              <a:t> (</a:t>
            </a:r>
            <a:r>
              <a:rPr lang="en-US" sz="2000" dirty="0" err="1" smtClean="0"/>
              <a:t>Stock_ID</a:t>
            </a:r>
            <a:r>
              <a:rPr lang="en-US" sz="2000" dirty="0" smtClean="0"/>
              <a:t> [PK], Quantity, </a:t>
            </a:r>
            <a:r>
              <a:rPr lang="en-US" sz="2000" dirty="0" err="1" smtClean="0"/>
              <a:t>Ingredient_ID</a:t>
            </a:r>
            <a:r>
              <a:rPr lang="en-US" sz="2000" dirty="0" smtClean="0"/>
              <a:t> [FK]).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24805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NORMALIZATIONS: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1NF</a:t>
            </a:r>
            <a:r>
              <a:rPr lang="en-US" dirty="0" smtClean="0"/>
              <a:t>: </a:t>
            </a:r>
            <a:r>
              <a:rPr lang="en-US" sz="2000" dirty="0" smtClean="0"/>
              <a:t>as all the values appear atomic and there are no </a:t>
            </a:r>
            <a:r>
              <a:rPr lang="en-US" sz="2000" dirty="0" err="1" smtClean="0"/>
              <a:t>repaeating</a:t>
            </a:r>
            <a:r>
              <a:rPr lang="en-US" sz="2000" dirty="0" smtClean="0"/>
              <a:t> groups do its is already in 1 normal form.</a:t>
            </a:r>
          </a:p>
          <a:p>
            <a:r>
              <a:rPr lang="en-US" sz="2000" dirty="0" smtClean="0"/>
              <a:t>2NF</a:t>
            </a:r>
            <a:r>
              <a:rPr lang="en-US" dirty="0" smtClean="0"/>
              <a:t>: </a:t>
            </a:r>
            <a:r>
              <a:rPr lang="en-US" sz="2000" dirty="0" smtClean="0"/>
              <a:t>as there is no partial dependency between these tables so it is in 2 normal form</a:t>
            </a:r>
            <a:r>
              <a:rPr lang="en-US" dirty="0" smtClean="0"/>
              <a:t>.</a:t>
            </a:r>
          </a:p>
          <a:p>
            <a:r>
              <a:rPr lang="en-US" sz="2000" dirty="0" smtClean="0"/>
              <a:t>3NF:no </a:t>
            </a:r>
            <a:r>
              <a:rPr lang="en-US" sz="2000" dirty="0" err="1" smtClean="0"/>
              <a:t>transistive</a:t>
            </a:r>
            <a:r>
              <a:rPr lang="en-US" sz="2000" dirty="0" smtClean="0"/>
              <a:t> dependency exist between these entities so it is in 3 normal form.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816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ER_DIAGRAM: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6498" y="1825625"/>
            <a:ext cx="8464269" cy="4785568"/>
          </a:xfrm>
        </p:spPr>
      </p:pic>
    </p:spTree>
    <p:extLst>
      <p:ext uri="{BB962C8B-B14F-4D97-AF65-F5344CB8AC3E}">
        <p14:creationId xmlns:p14="http://schemas.microsoft.com/office/powerpoint/2010/main" val="3680258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 smtClean="0"/>
              <a:t>COMMON COMMANDS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Show databases.</a:t>
            </a:r>
          </a:p>
          <a:p>
            <a:r>
              <a:rPr lang="en-US" sz="1800" dirty="0" smtClean="0"/>
              <a:t>Use databases </a:t>
            </a:r>
            <a:r>
              <a:rPr lang="en-US" sz="1800" dirty="0" err="1" smtClean="0"/>
              <a:t>database_name</a:t>
            </a:r>
            <a:r>
              <a:rPr lang="en-US" sz="1800" dirty="0" smtClean="0"/>
              <a:t>.</a:t>
            </a:r>
            <a:endParaRPr lang="en-US" sz="1800" dirty="0"/>
          </a:p>
          <a:p>
            <a:r>
              <a:rPr lang="en-US" sz="1800" dirty="0"/>
              <a:t>CREATE TABLE </a:t>
            </a:r>
            <a:r>
              <a:rPr lang="en-US" sz="1800" dirty="0" err="1" smtClean="0"/>
              <a:t>table_name</a:t>
            </a:r>
            <a:r>
              <a:rPr lang="en-US" sz="1800" dirty="0" smtClean="0"/>
              <a:t>.</a:t>
            </a:r>
          </a:p>
          <a:p>
            <a:r>
              <a:rPr lang="en-US" sz="1800" dirty="0"/>
              <a:t>INSERT INTO </a:t>
            </a:r>
            <a:r>
              <a:rPr lang="en-US" sz="1800" dirty="0" err="1" smtClean="0"/>
              <a:t>table_name</a:t>
            </a:r>
            <a:r>
              <a:rPr lang="en-US" sz="1800" dirty="0" smtClean="0"/>
              <a:t>.</a:t>
            </a:r>
          </a:p>
          <a:p>
            <a:r>
              <a:rPr lang="en-US" sz="1800" dirty="0"/>
              <a:t>UPDATE </a:t>
            </a:r>
            <a:r>
              <a:rPr lang="en-US" sz="1800" dirty="0" err="1" smtClean="0"/>
              <a:t>table_name</a:t>
            </a:r>
            <a:r>
              <a:rPr lang="en-US" sz="1800" dirty="0" smtClean="0"/>
              <a:t> ,SET </a:t>
            </a:r>
            <a:r>
              <a:rPr lang="en-US" sz="1800" dirty="0"/>
              <a:t>column1 = value1, column2 = </a:t>
            </a:r>
            <a:r>
              <a:rPr lang="en-US" sz="1800" dirty="0" smtClean="0"/>
              <a:t>value2,</a:t>
            </a:r>
          </a:p>
          <a:p>
            <a:pPr marL="0" indent="0">
              <a:buNone/>
            </a:pPr>
            <a:r>
              <a:rPr lang="en-US" sz="1800" dirty="0" smtClean="0"/>
              <a:t>...WHERE </a:t>
            </a:r>
            <a:r>
              <a:rPr lang="en-US" sz="1800" dirty="0"/>
              <a:t>condition</a:t>
            </a:r>
            <a:r>
              <a:rPr lang="en-US" sz="1800" dirty="0" smtClean="0"/>
              <a:t>;</a:t>
            </a:r>
          </a:p>
          <a:p>
            <a:r>
              <a:rPr lang="en-US" sz="1800" dirty="0"/>
              <a:t>DELETE FROM </a:t>
            </a:r>
            <a:r>
              <a:rPr lang="en-US" sz="1800" dirty="0" err="1" smtClean="0"/>
              <a:t>table_name,WHERE</a:t>
            </a:r>
            <a:r>
              <a:rPr lang="en-US" sz="1800" dirty="0" smtClean="0"/>
              <a:t> </a:t>
            </a:r>
            <a:r>
              <a:rPr lang="en-US" sz="1800" dirty="0"/>
              <a:t>condition</a:t>
            </a:r>
            <a:r>
              <a:rPr lang="en-US" sz="1800" dirty="0" smtClean="0"/>
              <a:t>;</a:t>
            </a:r>
          </a:p>
          <a:p>
            <a:r>
              <a:rPr lang="en-US" sz="1800" dirty="0" smtClean="0"/>
              <a:t>Alter table </a:t>
            </a:r>
            <a:r>
              <a:rPr lang="en-US" sz="1800" dirty="0" err="1" smtClean="0"/>
              <a:t>table_name</a:t>
            </a:r>
            <a:r>
              <a:rPr lang="en-US" sz="1800" dirty="0" smtClean="0"/>
              <a:t> ADD </a:t>
            </a:r>
            <a:r>
              <a:rPr lang="en-US" sz="1800" dirty="0" err="1" smtClean="0"/>
              <a:t>attribute_name</a:t>
            </a:r>
            <a:r>
              <a:rPr lang="en-US" sz="1800" dirty="0" smtClean="0"/>
              <a:t> type(domain).</a:t>
            </a:r>
          </a:p>
          <a:p>
            <a:r>
              <a:rPr lang="en-US" sz="1800" dirty="0" smtClean="0"/>
              <a:t>Show tables.</a:t>
            </a:r>
          </a:p>
          <a:p>
            <a:r>
              <a:rPr lang="en-US" sz="1800" dirty="0" smtClean="0"/>
              <a:t>Describe tables </a:t>
            </a:r>
            <a:r>
              <a:rPr lang="en-US" sz="1800" dirty="0" err="1" smtClean="0"/>
              <a:t>table_name</a:t>
            </a:r>
            <a:r>
              <a:rPr lang="en-US" sz="1800" dirty="0" smtClean="0"/>
              <a:t>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61658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DATABASE:</a:t>
            </a:r>
            <a:endParaRPr lang="en-US" b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48" y="1825624"/>
            <a:ext cx="10058400" cy="5032375"/>
          </a:xfrm>
        </p:spPr>
      </p:pic>
    </p:spTree>
    <p:extLst>
      <p:ext uri="{BB962C8B-B14F-4D97-AF65-F5344CB8AC3E}">
        <p14:creationId xmlns:p14="http://schemas.microsoft.com/office/powerpoint/2010/main" val="1689947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334</Words>
  <Application>Microsoft Office PowerPoint</Application>
  <PresentationFormat>Widescreen</PresentationFormat>
  <Paragraphs>49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Agency FB</vt:lpstr>
      <vt:lpstr>Algerian</vt:lpstr>
      <vt:lpstr>Arial</vt:lpstr>
      <vt:lpstr>Calibri</vt:lpstr>
      <vt:lpstr>Calibri Light</vt:lpstr>
      <vt:lpstr>Office Theme</vt:lpstr>
      <vt:lpstr>SEMESTER PROJECT</vt:lpstr>
      <vt:lpstr>Restaurant POS with kitchen queue and ingredients usage</vt:lpstr>
      <vt:lpstr>ENTITIES:</vt:lpstr>
      <vt:lpstr>Attribute:</vt:lpstr>
      <vt:lpstr>Tables: </vt:lpstr>
      <vt:lpstr>NORMALIZATIONS:</vt:lpstr>
      <vt:lpstr>ER_DIAGRAM:</vt:lpstr>
      <vt:lpstr>COMMON COMMANDS:</vt:lpstr>
      <vt:lpstr>DATABASE: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SEMESTER PROJECT</dc:title>
  <dc:creator>Windows User</dc:creator>
  <cp:lastModifiedBy>Windows User</cp:lastModifiedBy>
  <cp:revision>20</cp:revision>
  <dcterms:created xsi:type="dcterms:W3CDTF">2025-04-24T14:56:37Z</dcterms:created>
  <dcterms:modified xsi:type="dcterms:W3CDTF">2025-05-11T09:29:52Z</dcterms:modified>
</cp:coreProperties>
</file>

<file path=docProps/thumbnail.jpeg>
</file>